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14401800" cy="7200900"/>
  <p:notesSz cx="6858000" cy="9144000"/>
  <p:defaultTextStyle>
    <a:defPPr>
      <a:defRPr lang="pt-BR"/>
    </a:defPPr>
    <a:lvl1pPr marL="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14800" algn="l" defTabSz="102870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  <a:srgbClr val="000000"/>
    <a:srgbClr val="00FF00"/>
    <a:srgbClr val="666666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372" y="-108"/>
      </p:cViewPr>
      <p:guideLst>
        <p:guide orient="horz" pos="2268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C064F-F831-4183-A8DB-D0140D66D0DE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C13E6-043F-468A-926E-0022BE3547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85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148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0136" y="2236948"/>
            <a:ext cx="12241531" cy="154352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60271" y="4080510"/>
            <a:ext cx="10081260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66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27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441306" y="288371"/>
            <a:ext cx="3240405" cy="614410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20092" y="288371"/>
            <a:ext cx="9481185" cy="614410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89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820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7644" y="4627247"/>
            <a:ext cx="12241531" cy="1430179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37644" y="3052051"/>
            <a:ext cx="12241531" cy="157519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027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20091" y="1680211"/>
            <a:ext cx="6360796" cy="475226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320917" y="1680211"/>
            <a:ext cx="6360796" cy="475226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7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0091" y="1611869"/>
            <a:ext cx="6363296" cy="67175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300" b="1"/>
            </a:lvl2pPr>
            <a:lvl3pPr marL="1028700" indent="0">
              <a:buNone/>
              <a:defRPr sz="2100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20091" y="2283620"/>
            <a:ext cx="6363296" cy="414885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15917" y="1611869"/>
            <a:ext cx="6365796" cy="67175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300" b="1"/>
            </a:lvl2pPr>
            <a:lvl3pPr marL="1028700" indent="0">
              <a:buNone/>
              <a:defRPr sz="2100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315917" y="2283620"/>
            <a:ext cx="6365796" cy="414885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36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40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79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91" y="286704"/>
            <a:ext cx="473809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30705" y="286704"/>
            <a:ext cx="8051007" cy="6145769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0091" y="1506855"/>
            <a:ext cx="4738093" cy="4925617"/>
          </a:xfrm>
        </p:spPr>
        <p:txBody>
          <a:bodyPr/>
          <a:lstStyle>
            <a:lvl1pPr marL="0" indent="0">
              <a:buNone/>
              <a:defRPr sz="1600"/>
            </a:lvl1pPr>
            <a:lvl2pPr marL="514350" indent="0">
              <a:buNone/>
              <a:defRPr sz="1400"/>
            </a:lvl2pPr>
            <a:lvl3pPr marL="1028700" indent="0">
              <a:buNone/>
              <a:defRPr sz="1200"/>
            </a:lvl3pPr>
            <a:lvl4pPr marL="1543050" indent="0">
              <a:buNone/>
              <a:defRPr sz="1100"/>
            </a:lvl4pPr>
            <a:lvl5pPr marL="2057400" indent="0">
              <a:buNone/>
              <a:defRPr sz="1100"/>
            </a:lvl5pPr>
            <a:lvl6pPr marL="2571750" indent="0">
              <a:buNone/>
              <a:defRPr sz="1100"/>
            </a:lvl6pPr>
            <a:lvl7pPr marL="3086100" indent="0">
              <a:buNone/>
              <a:defRPr sz="1100"/>
            </a:lvl7pPr>
            <a:lvl8pPr marL="3600450" indent="0">
              <a:buNone/>
              <a:defRPr sz="1100"/>
            </a:lvl8pPr>
            <a:lvl9pPr marL="4114800" indent="0">
              <a:buNone/>
              <a:defRPr sz="11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093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22855" y="5040631"/>
            <a:ext cx="8641080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822855" y="643414"/>
            <a:ext cx="8641080" cy="432054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200"/>
            </a:lvl2pPr>
            <a:lvl3pPr marL="1028700" indent="0">
              <a:buNone/>
              <a:defRPr sz="2700"/>
            </a:lvl3pPr>
            <a:lvl4pPr marL="1543050" indent="0">
              <a:buNone/>
              <a:defRPr sz="2300"/>
            </a:lvl4pPr>
            <a:lvl5pPr marL="2057400" indent="0">
              <a:buNone/>
              <a:defRPr sz="2300"/>
            </a:lvl5pPr>
            <a:lvl6pPr marL="2571750" indent="0">
              <a:buNone/>
              <a:defRPr sz="2300"/>
            </a:lvl6pPr>
            <a:lvl7pPr marL="3086100" indent="0">
              <a:buNone/>
              <a:defRPr sz="2300"/>
            </a:lvl7pPr>
            <a:lvl8pPr marL="3600450" indent="0">
              <a:buNone/>
              <a:defRPr sz="2300"/>
            </a:lvl8pPr>
            <a:lvl9pPr marL="4114800" indent="0">
              <a:buNone/>
              <a:defRPr sz="23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822855" y="5635706"/>
            <a:ext cx="8641080" cy="845105"/>
          </a:xfrm>
        </p:spPr>
        <p:txBody>
          <a:bodyPr/>
          <a:lstStyle>
            <a:lvl1pPr marL="0" indent="0">
              <a:buNone/>
              <a:defRPr sz="1600"/>
            </a:lvl1pPr>
            <a:lvl2pPr marL="514350" indent="0">
              <a:buNone/>
              <a:defRPr sz="1400"/>
            </a:lvl2pPr>
            <a:lvl3pPr marL="1028700" indent="0">
              <a:buNone/>
              <a:defRPr sz="1200"/>
            </a:lvl3pPr>
            <a:lvl4pPr marL="1543050" indent="0">
              <a:buNone/>
              <a:defRPr sz="1100"/>
            </a:lvl4pPr>
            <a:lvl5pPr marL="2057400" indent="0">
              <a:buNone/>
              <a:defRPr sz="1100"/>
            </a:lvl5pPr>
            <a:lvl6pPr marL="2571750" indent="0">
              <a:buNone/>
              <a:defRPr sz="1100"/>
            </a:lvl6pPr>
            <a:lvl7pPr marL="3086100" indent="0">
              <a:buNone/>
              <a:defRPr sz="1100"/>
            </a:lvl7pPr>
            <a:lvl8pPr marL="3600450" indent="0">
              <a:buNone/>
              <a:defRPr sz="1100"/>
            </a:lvl8pPr>
            <a:lvl9pPr marL="4114800" indent="0">
              <a:buNone/>
              <a:defRPr sz="11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4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20091" y="288370"/>
            <a:ext cx="12961620" cy="1200150"/>
          </a:xfrm>
          <a:prstGeom prst="rect">
            <a:avLst/>
          </a:prstGeom>
        </p:spPr>
        <p:txBody>
          <a:bodyPr vert="horz" lIns="102870" tIns="51435" rIns="102870" bIns="51435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0091" y="1680211"/>
            <a:ext cx="12961620" cy="4752262"/>
          </a:xfrm>
          <a:prstGeom prst="rect">
            <a:avLst/>
          </a:prstGeom>
        </p:spPr>
        <p:txBody>
          <a:bodyPr vert="horz" lIns="102870" tIns="51435" rIns="102870" bIns="51435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0091" y="6674168"/>
            <a:ext cx="3360420" cy="383382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A69F-58CB-4B05-9F3E-6BDE62627707}" type="datetimeFigureOut">
              <a:rPr lang="pt-BR" smtClean="0"/>
              <a:t>02/08/2016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920616" y="6674168"/>
            <a:ext cx="4560571" cy="383382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321291" y="6674168"/>
            <a:ext cx="3360420" cy="383382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6451F-BD35-47A3-BA56-A60994F158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86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287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763" indent="-385763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defTabSz="10287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image" Target="../media/image1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24" Type="http://schemas.microsoft.com/office/2007/relationships/hdphoto" Target="../media/hdphoto7.wdp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openxmlformats.org/officeDocument/2006/relationships/image" Target="../media/image29.png"/><Relationship Id="rId10" Type="http://schemas.openxmlformats.org/officeDocument/2006/relationships/image" Target="../media/image8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21" Type="http://schemas.microsoft.com/office/2007/relationships/hdphoto" Target="../media/hdphoto5.wdp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16.png"/><Relationship Id="rId25" Type="http://schemas.microsoft.com/office/2007/relationships/hdphoto" Target="../media/hdphoto1.wdp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3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23" Type="http://schemas.microsoft.com/office/2007/relationships/hdphoto" Target="../media/hdphoto8.wdp"/><Relationship Id="rId10" Type="http://schemas.openxmlformats.org/officeDocument/2006/relationships/image" Target="../media/image21.png"/><Relationship Id="rId19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17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microsoft.com/office/2007/relationships/hdphoto" Target="../media/hdphoto9.wdp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image" Target="../media/image1.jpeg"/><Relationship Id="rId16" Type="http://schemas.openxmlformats.org/officeDocument/2006/relationships/image" Target="../media/image25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microsoft.com/office/2007/relationships/hdphoto" Target="../media/hdphoto10.wdp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14399468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807"/>
            <a:ext cx="14401800" cy="314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10945316" y="5690319"/>
            <a:ext cx="2957512" cy="1006475"/>
            <a:chOff x="11012515" y="5690319"/>
            <a:chExt cx="2957512" cy="10064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515" y="5690319"/>
              <a:ext cx="295751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CaixaDeTexto 24"/>
            <p:cNvSpPr txBox="1"/>
            <p:nvPr/>
          </p:nvSpPr>
          <p:spPr>
            <a:xfrm>
              <a:off x="11283101" y="5832698"/>
              <a:ext cx="241596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4400" dirty="0" smtClean="0">
                  <a:solidFill>
                    <a:schemeClr val="bg1"/>
                  </a:solidFill>
                  <a:latin typeface="Neuropol X Free" pitchFamily="50" charset="0"/>
                </a:rPr>
                <a:t>Start</a:t>
              </a:r>
              <a:endParaRPr lang="pt-BR" sz="44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pic>
        <p:nvPicPr>
          <p:cNvPr id="29" name="Imagem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6" y="396178"/>
            <a:ext cx="792000" cy="792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56" y="396907"/>
            <a:ext cx="792000" cy="792000"/>
          </a:xfrm>
          <a:prstGeom prst="rect">
            <a:avLst/>
          </a:prstGeom>
        </p:spPr>
      </p:pic>
      <p:pic>
        <p:nvPicPr>
          <p:cNvPr id="33" name="Picture 4" descr="https://image.freepik.com/free-icon/settings-circle_318-27931.pn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010103"/>
              </a:clrFrom>
              <a:clrTo>
                <a:srgbClr val="010103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14985" r="14984" b="14985"/>
          <a:stretch/>
        </p:blipFill>
        <p:spPr bwMode="auto">
          <a:xfrm>
            <a:off x="2844156" y="396907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6" t="-4386" r="-4386" b="-4386"/>
          <a:stretch/>
        </p:blipFill>
        <p:spPr bwMode="auto">
          <a:xfrm>
            <a:off x="468156" y="396178"/>
            <a:ext cx="792000" cy="7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Grupo 41"/>
          <p:cNvGrpSpPr>
            <a:grpSpLocks noChangeAspect="1"/>
          </p:cNvGrpSpPr>
          <p:nvPr/>
        </p:nvGrpSpPr>
        <p:grpSpPr>
          <a:xfrm>
            <a:off x="2304356" y="313387"/>
            <a:ext cx="11667050" cy="3431079"/>
            <a:chOff x="204952" y="1052736"/>
            <a:chExt cx="8765627" cy="2577821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9" t="23911" r="9104" b="33216"/>
            <a:stretch/>
          </p:blipFill>
          <p:spPr bwMode="auto">
            <a:xfrm>
              <a:off x="204952" y="2004788"/>
              <a:ext cx="8765627" cy="1319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Grupo 43"/>
            <p:cNvGrpSpPr/>
            <p:nvPr/>
          </p:nvGrpSpPr>
          <p:grpSpPr>
            <a:xfrm>
              <a:off x="4239688" y="1052736"/>
              <a:ext cx="2866667" cy="2577821"/>
              <a:chOff x="4239688" y="1052736"/>
              <a:chExt cx="2866667" cy="2577821"/>
            </a:xfrm>
          </p:grpSpPr>
          <p:pic>
            <p:nvPicPr>
              <p:cNvPr id="45" name="Picture 6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07" t="2" r="-1" b="-6311"/>
              <a:stretch/>
            </p:blipFill>
            <p:spPr bwMode="auto">
              <a:xfrm>
                <a:off x="4239688" y="1844824"/>
                <a:ext cx="1988496" cy="17857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4" descr="http://orig14.deviantart.net/3eb7/f/2012/146/8/a/fire_spark_png_by_dbszabo1-d515vla.pn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62" t="3723" r="1862" b="-3723"/>
              <a:stretch/>
            </p:blipFill>
            <p:spPr bwMode="auto">
              <a:xfrm>
                <a:off x="5508104" y="1052736"/>
                <a:ext cx="1598251" cy="1598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Grupo 25"/>
          <p:cNvGrpSpPr>
            <a:grpSpLocks noChangeAspect="1"/>
          </p:cNvGrpSpPr>
          <p:nvPr/>
        </p:nvGrpSpPr>
        <p:grpSpPr>
          <a:xfrm>
            <a:off x="2" y="2088282"/>
            <a:ext cx="7141334" cy="2829763"/>
            <a:chOff x="320895" y="2043991"/>
            <a:chExt cx="5901929" cy="2338647"/>
          </a:xfrm>
        </p:grpSpPr>
        <p:pic>
          <p:nvPicPr>
            <p:cNvPr id="27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3813" r="6643" b="1204"/>
            <a:stretch/>
          </p:blipFill>
          <p:spPr bwMode="auto">
            <a:xfrm>
              <a:off x="1440235" y="2043991"/>
              <a:ext cx="4782589" cy="2338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 descr="C:\Users\rcamolez\Documents\work\Pessoal\Bitbucket\JetBomb\resource\graphs\flame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88" r="77233" b="34117"/>
            <a:stretch/>
          </p:blipFill>
          <p:spPr bwMode="auto">
            <a:xfrm rot="16200000">
              <a:off x="936250" y="2867765"/>
              <a:ext cx="752727" cy="1983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572" y="425625"/>
            <a:ext cx="654545" cy="6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33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14399468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>
            <a:grpSpLocks noChangeAspect="1"/>
          </p:cNvGrpSpPr>
          <p:nvPr/>
        </p:nvGrpSpPr>
        <p:grpSpPr>
          <a:xfrm>
            <a:off x="2" y="2604723"/>
            <a:ext cx="14401798" cy="4596177"/>
            <a:chOff x="-8173416" y="-752610"/>
            <a:chExt cx="14400001" cy="4985660"/>
          </a:xfrm>
        </p:grpSpPr>
        <p:pic>
          <p:nvPicPr>
            <p:cNvPr id="5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416" y="-752610"/>
              <a:ext cx="14400000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7161"/>
            <a:stretch/>
          </p:blipFill>
          <p:spPr bwMode="auto">
            <a:xfrm>
              <a:off x="2771801" y="-752610"/>
              <a:ext cx="3454784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7161"/>
            <a:stretch/>
          </p:blipFill>
          <p:spPr bwMode="auto">
            <a:xfrm>
              <a:off x="-8173416" y="-752610"/>
              <a:ext cx="2036078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807"/>
            <a:ext cx="14401800" cy="314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9" b="-1"/>
          <a:stretch/>
        </p:blipFill>
        <p:spPr bwMode="auto">
          <a:xfrm>
            <a:off x="-1" y="0"/>
            <a:ext cx="14401799" cy="34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7"/>
          <a:stretch/>
        </p:blipFill>
        <p:spPr bwMode="auto">
          <a:xfrm>
            <a:off x="2332" y="6765736"/>
            <a:ext cx="14399468" cy="43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upo 12"/>
          <p:cNvGrpSpPr>
            <a:grpSpLocks noChangeAspect="1"/>
          </p:cNvGrpSpPr>
          <p:nvPr/>
        </p:nvGrpSpPr>
        <p:grpSpPr>
          <a:xfrm>
            <a:off x="1209380" y="3340994"/>
            <a:ext cx="1652697" cy="559854"/>
            <a:chOff x="-680898" y="2043991"/>
            <a:chExt cx="6903722" cy="2338647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3813" r="6643" b="1204"/>
            <a:stretch/>
          </p:blipFill>
          <p:spPr bwMode="auto">
            <a:xfrm>
              <a:off x="1440235" y="2043991"/>
              <a:ext cx="4782589" cy="2338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 descr="C:\Users\rcamolez\Documents\work\Pessoal\Bitbucket\JetBomb\resource\graphs\flame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34" r="77233" b="34117"/>
            <a:stretch/>
          </p:blipFill>
          <p:spPr bwMode="auto">
            <a:xfrm rot="16200000">
              <a:off x="435355" y="2366865"/>
              <a:ext cx="752727" cy="298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>
            <a:grpSpLocks noChangeAspect="1"/>
          </p:cNvGrpSpPr>
          <p:nvPr/>
        </p:nvGrpSpPr>
        <p:grpSpPr>
          <a:xfrm>
            <a:off x="6466539" y="1728242"/>
            <a:ext cx="1471054" cy="1322830"/>
            <a:chOff x="7673211" y="72058"/>
            <a:chExt cx="3815534" cy="3431079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1756852" y="5132972"/>
            <a:ext cx="1105225" cy="993862"/>
            <a:chOff x="7673211" y="72058"/>
            <a:chExt cx="3815534" cy="3431079"/>
          </a:xfrm>
        </p:grpSpPr>
        <p:pic>
          <p:nvPicPr>
            <p:cNvPr id="20" name="Picture 6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3672508" y="1368202"/>
            <a:ext cx="913409" cy="821374"/>
            <a:chOff x="7673211" y="72058"/>
            <a:chExt cx="3815534" cy="3431079"/>
          </a:xfrm>
        </p:grpSpPr>
        <p:pic>
          <p:nvPicPr>
            <p:cNvPr id="23" name="Picture 6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/>
          <p:cNvGrpSpPr>
            <a:grpSpLocks noChangeAspect="1"/>
          </p:cNvGrpSpPr>
          <p:nvPr/>
        </p:nvGrpSpPr>
        <p:grpSpPr>
          <a:xfrm>
            <a:off x="10299809" y="4174790"/>
            <a:ext cx="1618159" cy="1455113"/>
            <a:chOff x="7673211" y="72058"/>
            <a:chExt cx="3815534" cy="34310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o 27"/>
          <p:cNvGrpSpPr>
            <a:grpSpLocks noChangeAspect="1"/>
          </p:cNvGrpSpPr>
          <p:nvPr/>
        </p:nvGrpSpPr>
        <p:grpSpPr>
          <a:xfrm>
            <a:off x="8064996" y="4023354"/>
            <a:ext cx="913409" cy="821374"/>
            <a:chOff x="7673211" y="72058"/>
            <a:chExt cx="3815534" cy="3431079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/>
          <p:cNvSpPr txBox="1"/>
          <p:nvPr/>
        </p:nvSpPr>
        <p:spPr>
          <a:xfrm>
            <a:off x="9848851" y="238721"/>
            <a:ext cx="4586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F0000"/>
                </a:solidFill>
                <a:latin typeface="Neuropol X Free" pitchFamily="50" charset="0"/>
              </a:rPr>
              <a:t>Score: 026</a:t>
            </a:r>
            <a:endParaRPr lang="pt-BR" sz="4400" dirty="0">
              <a:solidFill>
                <a:srgbClr val="FF0000"/>
              </a:solidFill>
              <a:latin typeface="Neuropol X Free" pitchFamily="50" charset="0"/>
            </a:endParaRPr>
          </a:p>
        </p:txBody>
      </p:sp>
      <p:grpSp>
        <p:nvGrpSpPr>
          <p:cNvPr id="2048" name="Grupo 2047"/>
          <p:cNvGrpSpPr/>
          <p:nvPr/>
        </p:nvGrpSpPr>
        <p:grpSpPr>
          <a:xfrm>
            <a:off x="204933" y="257412"/>
            <a:ext cx="688975" cy="707886"/>
            <a:chOff x="1795690" y="731987"/>
            <a:chExt cx="688975" cy="7078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690" y="741443"/>
              <a:ext cx="688975" cy="688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CaixaDeTexto 30"/>
            <p:cNvSpPr txBox="1"/>
            <p:nvPr/>
          </p:nvSpPr>
          <p:spPr>
            <a:xfrm>
              <a:off x="1879529" y="731987"/>
              <a:ext cx="521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Neuropol X Free" pitchFamily="50" charset="0"/>
                </a:rPr>
                <a:t>||</a:t>
              </a:r>
              <a:endParaRPr lang="pt-BR" sz="40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2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14399468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807"/>
            <a:ext cx="14401800" cy="314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11012515" y="5759641"/>
            <a:ext cx="2957512" cy="1006475"/>
            <a:chOff x="11012515" y="5759641"/>
            <a:chExt cx="2957512" cy="10064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515" y="5759641"/>
              <a:ext cx="295751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CaixaDeTexto 24"/>
            <p:cNvSpPr txBox="1"/>
            <p:nvPr/>
          </p:nvSpPr>
          <p:spPr>
            <a:xfrm>
              <a:off x="11283101" y="5878685"/>
              <a:ext cx="241596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4400" dirty="0" smtClean="0">
                  <a:solidFill>
                    <a:schemeClr val="bg1"/>
                  </a:solidFill>
                  <a:latin typeface="Neuropol X Free" pitchFamily="50" charset="0"/>
                </a:rPr>
                <a:t>Start</a:t>
              </a:r>
              <a:endParaRPr lang="pt-BR" sz="44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pic>
        <p:nvPicPr>
          <p:cNvPr id="29" name="Imagem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7" y="216074"/>
            <a:ext cx="720000" cy="720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87" y="216074"/>
            <a:ext cx="720000" cy="720000"/>
          </a:xfrm>
          <a:prstGeom prst="rect">
            <a:avLst/>
          </a:prstGeom>
        </p:spPr>
      </p:pic>
      <p:pic>
        <p:nvPicPr>
          <p:cNvPr id="33" name="Picture 4" descr="https://image.freepik.com/free-icon/settings-circle_318-27931.pn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010103"/>
              </a:clrFrom>
              <a:clrTo>
                <a:srgbClr val="010103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14985" r="14984" b="14985"/>
          <a:stretch/>
        </p:blipFill>
        <p:spPr bwMode="auto">
          <a:xfrm>
            <a:off x="2390387" y="2160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6" t="-4386" r="-4386" b="-4386"/>
          <a:stretch/>
        </p:blipFill>
        <p:spPr bwMode="auto">
          <a:xfrm>
            <a:off x="230387" y="216074"/>
            <a:ext cx="720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Grupo 41"/>
          <p:cNvGrpSpPr>
            <a:grpSpLocks noChangeAspect="1"/>
          </p:cNvGrpSpPr>
          <p:nvPr/>
        </p:nvGrpSpPr>
        <p:grpSpPr>
          <a:xfrm>
            <a:off x="2302977" y="72058"/>
            <a:ext cx="11667050" cy="3431079"/>
            <a:chOff x="204952" y="1052736"/>
            <a:chExt cx="8765627" cy="2577821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9" t="23911" r="9104" b="33216"/>
            <a:stretch/>
          </p:blipFill>
          <p:spPr bwMode="auto">
            <a:xfrm>
              <a:off x="204952" y="2004788"/>
              <a:ext cx="8765627" cy="1319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Grupo 43"/>
            <p:cNvGrpSpPr/>
            <p:nvPr/>
          </p:nvGrpSpPr>
          <p:grpSpPr>
            <a:xfrm>
              <a:off x="4239688" y="1052736"/>
              <a:ext cx="2866667" cy="2577821"/>
              <a:chOff x="4239688" y="1052736"/>
              <a:chExt cx="2866667" cy="2577821"/>
            </a:xfrm>
          </p:grpSpPr>
          <p:pic>
            <p:nvPicPr>
              <p:cNvPr id="45" name="Picture 6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07" t="2" r="-1" b="-6311"/>
              <a:stretch/>
            </p:blipFill>
            <p:spPr bwMode="auto">
              <a:xfrm>
                <a:off x="4239688" y="1844824"/>
                <a:ext cx="1988496" cy="17857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4" descr="http://orig14.deviantart.net/3eb7/f/2012/146/8/a/fire_spark_png_by_dbszabo1-d515vla.pn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62" t="3723" r="1862" b="-3723"/>
              <a:stretch/>
            </p:blipFill>
            <p:spPr bwMode="auto">
              <a:xfrm>
                <a:off x="5508104" y="1052736"/>
                <a:ext cx="1598251" cy="1598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Grupo 25"/>
          <p:cNvGrpSpPr>
            <a:grpSpLocks noChangeAspect="1"/>
          </p:cNvGrpSpPr>
          <p:nvPr/>
        </p:nvGrpSpPr>
        <p:grpSpPr>
          <a:xfrm>
            <a:off x="1" y="2160290"/>
            <a:ext cx="6950265" cy="2572512"/>
            <a:chOff x="-95599" y="2043991"/>
            <a:chExt cx="6318423" cy="2338647"/>
          </a:xfrm>
        </p:grpSpPr>
        <p:pic>
          <p:nvPicPr>
            <p:cNvPr id="27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3813" r="6643" b="1204"/>
            <a:stretch/>
          </p:blipFill>
          <p:spPr bwMode="auto">
            <a:xfrm>
              <a:off x="1440235" y="2043991"/>
              <a:ext cx="4782589" cy="2338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 descr="C:\Users\rcamolez\Documents\work\Pessoal\Bitbucket\JetBomb\resource\graphs\flame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00" r="77233" b="34117"/>
            <a:stretch/>
          </p:blipFill>
          <p:spPr bwMode="auto">
            <a:xfrm rot="16200000">
              <a:off x="728003" y="2659518"/>
              <a:ext cx="752727" cy="239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482" y="216074"/>
            <a:ext cx="654545" cy="6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14401799" cy="719999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2087540" y="633226"/>
            <a:ext cx="10225928" cy="6132890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069236" y="201786"/>
            <a:ext cx="446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Neuropol X Free" pitchFamily="50" charset="0"/>
              </a:rPr>
              <a:t>OPTIONS</a:t>
            </a:r>
            <a:endParaRPr lang="pt-BR" sz="54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600334" y="1654140"/>
            <a:ext cx="37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Music</a:t>
            </a:r>
            <a:endParaRPr lang="pt-BR" sz="36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600334" y="2882111"/>
            <a:ext cx="37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Effects</a:t>
            </a:r>
            <a:endParaRPr lang="pt-BR" sz="36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3600334" y="4106247"/>
            <a:ext cx="37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Vibrate</a:t>
            </a:r>
            <a:endParaRPr lang="pt-BR" sz="36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600334" y="5330383"/>
            <a:ext cx="37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Difficulty</a:t>
            </a:r>
            <a:endParaRPr lang="pt-BR" sz="36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7677616" y="2815774"/>
            <a:ext cx="1212850" cy="755650"/>
            <a:chOff x="6840860" y="2317431"/>
            <a:chExt cx="1212850" cy="75565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860" y="2317431"/>
              <a:ext cx="12128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6912868" y="2402869"/>
              <a:ext cx="1068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  <a:latin typeface="Neuropol X Free" pitchFamily="50" charset="0"/>
                </a:rPr>
                <a:t>Off</a:t>
              </a:r>
              <a:endParaRPr lang="pt-BR" sz="32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7677616" y="1591520"/>
            <a:ext cx="1212850" cy="755650"/>
            <a:chOff x="6757863" y="2888947"/>
            <a:chExt cx="1212850" cy="755650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863" y="2888947"/>
              <a:ext cx="12128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CaixaDeTexto 40"/>
            <p:cNvSpPr txBox="1"/>
            <p:nvPr/>
          </p:nvSpPr>
          <p:spPr>
            <a:xfrm>
              <a:off x="6829871" y="2974385"/>
              <a:ext cx="1068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  <a:latin typeface="Neuropol X Free" pitchFamily="50" charset="0"/>
                </a:rPr>
                <a:t>On</a:t>
              </a:r>
              <a:endParaRPr lang="pt-BR" sz="32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7677616" y="4032498"/>
            <a:ext cx="1212850" cy="755650"/>
            <a:chOff x="6757863" y="2888947"/>
            <a:chExt cx="1212850" cy="755650"/>
          </a:xfrm>
        </p:grpSpPr>
        <p:pic>
          <p:nvPicPr>
            <p:cNvPr id="49" name="Picture 5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863" y="2888947"/>
              <a:ext cx="12128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CaixaDeTexto 49"/>
            <p:cNvSpPr txBox="1"/>
            <p:nvPr/>
          </p:nvSpPr>
          <p:spPr>
            <a:xfrm>
              <a:off x="6829871" y="2974385"/>
              <a:ext cx="1068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  <a:latin typeface="Neuropol X Free" pitchFamily="50" charset="0"/>
                </a:rPr>
                <a:t>On</a:t>
              </a:r>
              <a:endParaRPr lang="pt-BR" sz="32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7632948" y="5256634"/>
            <a:ext cx="2331596" cy="755650"/>
            <a:chOff x="7560940" y="5256634"/>
            <a:chExt cx="2331596" cy="75565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3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076" y="5256634"/>
              <a:ext cx="2219325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CaixaDeTexto 8"/>
            <p:cNvSpPr txBox="1"/>
            <p:nvPr/>
          </p:nvSpPr>
          <p:spPr>
            <a:xfrm>
              <a:off x="7560940" y="5342072"/>
              <a:ext cx="2331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  <a:latin typeface="Neuropol X Free" pitchFamily="50" charset="0"/>
                </a:rPr>
                <a:t>normal</a:t>
              </a:r>
              <a:endParaRPr lang="pt-BR" sz="32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1195214" y="320610"/>
            <a:ext cx="685374" cy="688066"/>
            <a:chOff x="11195214" y="320610"/>
            <a:chExt cx="685374" cy="688066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5214" y="320610"/>
              <a:ext cx="685374" cy="688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>
              <a:off x="11254823" y="341478"/>
              <a:ext cx="566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 smtClean="0">
                  <a:solidFill>
                    <a:schemeClr val="bg1"/>
                  </a:solidFill>
                  <a:latin typeface="Neuropol X Free" pitchFamily="50" charset="0"/>
                </a:rPr>
                <a:t>X</a:t>
              </a:r>
              <a:endParaRPr lang="pt-BR" sz="36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7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14399468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>
            <a:grpSpLocks noChangeAspect="1"/>
          </p:cNvGrpSpPr>
          <p:nvPr/>
        </p:nvGrpSpPr>
        <p:grpSpPr>
          <a:xfrm>
            <a:off x="2" y="2604723"/>
            <a:ext cx="14401798" cy="4596177"/>
            <a:chOff x="-8173416" y="-752610"/>
            <a:chExt cx="14400001" cy="4985660"/>
          </a:xfrm>
        </p:grpSpPr>
        <p:pic>
          <p:nvPicPr>
            <p:cNvPr id="5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416" y="-752610"/>
              <a:ext cx="14400000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7161"/>
            <a:stretch/>
          </p:blipFill>
          <p:spPr bwMode="auto">
            <a:xfrm>
              <a:off x="2771801" y="-752610"/>
              <a:ext cx="3454784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7161"/>
            <a:stretch/>
          </p:blipFill>
          <p:spPr bwMode="auto">
            <a:xfrm>
              <a:off x="-8173416" y="-752610"/>
              <a:ext cx="2036078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807"/>
            <a:ext cx="14401800" cy="314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/>
          <p:cNvGrpSpPr>
            <a:grpSpLocks noChangeAspect="1"/>
          </p:cNvGrpSpPr>
          <p:nvPr/>
        </p:nvGrpSpPr>
        <p:grpSpPr>
          <a:xfrm>
            <a:off x="1209380" y="3340994"/>
            <a:ext cx="1652697" cy="559854"/>
            <a:chOff x="-680898" y="2043991"/>
            <a:chExt cx="6903722" cy="2338647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3813" r="6643" b="1204"/>
            <a:stretch/>
          </p:blipFill>
          <p:spPr bwMode="auto">
            <a:xfrm>
              <a:off x="1440235" y="2043991"/>
              <a:ext cx="4782589" cy="2338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 descr="C:\Users\rcamolez\Documents\work\Pessoal\Bitbucket\JetBomb\resource\graphs\flam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34" r="77233" b="34117"/>
            <a:stretch/>
          </p:blipFill>
          <p:spPr bwMode="auto">
            <a:xfrm rot="16200000">
              <a:off x="435355" y="2366865"/>
              <a:ext cx="752727" cy="298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>
            <a:grpSpLocks noChangeAspect="1"/>
          </p:cNvGrpSpPr>
          <p:nvPr/>
        </p:nvGrpSpPr>
        <p:grpSpPr>
          <a:xfrm>
            <a:off x="3253779" y="4625876"/>
            <a:ext cx="1471054" cy="1322830"/>
            <a:chOff x="7673211" y="72058"/>
            <a:chExt cx="3815534" cy="3431079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10946585" y="1637777"/>
            <a:ext cx="1105225" cy="993862"/>
            <a:chOff x="7673211" y="72058"/>
            <a:chExt cx="3815534" cy="3431079"/>
          </a:xfrm>
        </p:grpSpPr>
        <p:pic>
          <p:nvPicPr>
            <p:cNvPr id="20" name="Picture 6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4896644" y="1227090"/>
            <a:ext cx="913409" cy="821374"/>
            <a:chOff x="7673211" y="72058"/>
            <a:chExt cx="3815534" cy="3431079"/>
          </a:xfrm>
        </p:grpSpPr>
        <p:pic>
          <p:nvPicPr>
            <p:cNvPr id="23" name="Picture 6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/>
          <p:cNvGrpSpPr>
            <a:grpSpLocks noChangeAspect="1"/>
          </p:cNvGrpSpPr>
          <p:nvPr/>
        </p:nvGrpSpPr>
        <p:grpSpPr>
          <a:xfrm>
            <a:off x="8137004" y="5889753"/>
            <a:ext cx="1618159" cy="1310247"/>
            <a:chOff x="7673211" y="72058"/>
            <a:chExt cx="3815534" cy="3089493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8967"/>
            <a:stretch/>
          </p:blipFill>
          <p:spPr bwMode="auto">
            <a:xfrm>
              <a:off x="7673211" y="1126327"/>
              <a:ext cx="2646688" cy="203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o 27"/>
          <p:cNvGrpSpPr>
            <a:grpSpLocks noChangeAspect="1"/>
          </p:cNvGrpSpPr>
          <p:nvPr/>
        </p:nvGrpSpPr>
        <p:grpSpPr>
          <a:xfrm>
            <a:off x="7776826" y="2856124"/>
            <a:ext cx="913409" cy="821374"/>
            <a:chOff x="7673211" y="72058"/>
            <a:chExt cx="3815534" cy="3431079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/>
          <p:cNvSpPr txBox="1"/>
          <p:nvPr/>
        </p:nvSpPr>
        <p:spPr>
          <a:xfrm>
            <a:off x="9848851" y="238721"/>
            <a:ext cx="4172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F0000"/>
                </a:solidFill>
                <a:latin typeface="Neuropol X Free" pitchFamily="50" charset="0"/>
              </a:rPr>
              <a:t>Score: 014</a:t>
            </a:r>
            <a:endParaRPr lang="pt-BR" sz="4400" dirty="0">
              <a:solidFill>
                <a:srgbClr val="FF0000"/>
              </a:solidFill>
              <a:latin typeface="Neuropol X Free" pitchFamily="50" charset="0"/>
            </a:endParaRPr>
          </a:p>
        </p:txBody>
      </p:sp>
      <p:grpSp>
        <p:nvGrpSpPr>
          <p:cNvPr id="2048" name="Grupo 2047"/>
          <p:cNvGrpSpPr/>
          <p:nvPr/>
        </p:nvGrpSpPr>
        <p:grpSpPr>
          <a:xfrm>
            <a:off x="204933" y="257412"/>
            <a:ext cx="688975" cy="707886"/>
            <a:chOff x="1795690" y="731987"/>
            <a:chExt cx="688975" cy="7078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690" y="741443"/>
              <a:ext cx="688975" cy="688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CaixaDeTexto 30"/>
            <p:cNvSpPr txBox="1"/>
            <p:nvPr/>
          </p:nvSpPr>
          <p:spPr>
            <a:xfrm>
              <a:off x="1879529" y="731987"/>
              <a:ext cx="521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Neuropol X Free" pitchFamily="50" charset="0"/>
                </a:rPr>
                <a:t>||</a:t>
              </a:r>
              <a:endParaRPr lang="pt-BR" sz="40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pic>
        <p:nvPicPr>
          <p:cNvPr id="11" name="Picture 1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9" b="-1"/>
          <a:stretch/>
        </p:blipFill>
        <p:spPr bwMode="auto">
          <a:xfrm>
            <a:off x="-1" y="0"/>
            <a:ext cx="14401799" cy="34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7"/>
          <a:stretch/>
        </p:blipFill>
        <p:spPr bwMode="auto">
          <a:xfrm>
            <a:off x="2332" y="6765736"/>
            <a:ext cx="14399468" cy="43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0" y="0"/>
            <a:ext cx="14401799" cy="719999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1" name="Retângulo de cantos arredondados 60"/>
          <p:cNvSpPr/>
          <p:nvPr/>
        </p:nvSpPr>
        <p:spPr>
          <a:xfrm>
            <a:off x="3456484" y="910264"/>
            <a:ext cx="7490101" cy="5642514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CaixaDeTexto 61"/>
          <p:cNvSpPr txBox="1"/>
          <p:nvPr/>
        </p:nvSpPr>
        <p:spPr>
          <a:xfrm>
            <a:off x="4968486" y="430584"/>
            <a:ext cx="446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Neuropol X Free" pitchFamily="50" charset="0"/>
              </a:rPr>
              <a:t>Pause</a:t>
            </a:r>
            <a:endParaRPr lang="pt-BR" sz="54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3600334" y="2331356"/>
            <a:ext cx="370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 smtClean="0">
                <a:solidFill>
                  <a:schemeClr val="bg1"/>
                </a:solidFill>
                <a:latin typeface="Neuropol X Free" pitchFamily="50" charset="0"/>
              </a:rPr>
              <a:t>Music</a:t>
            </a:r>
            <a:endParaRPr lang="pt-BR" sz="32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64" name="CaixaDeTexto 63"/>
          <p:cNvSpPr txBox="1"/>
          <p:nvPr/>
        </p:nvSpPr>
        <p:spPr>
          <a:xfrm>
            <a:off x="3600334" y="3141801"/>
            <a:ext cx="3701150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 smtClean="0">
                <a:solidFill>
                  <a:schemeClr val="bg1"/>
                </a:solidFill>
                <a:latin typeface="Neuropol X Free" pitchFamily="50" charset="0"/>
              </a:rPr>
              <a:t>Effects</a:t>
            </a:r>
            <a:endParaRPr lang="pt-BR" sz="32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3600334" y="3960490"/>
            <a:ext cx="370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 smtClean="0">
                <a:solidFill>
                  <a:schemeClr val="bg1"/>
                </a:solidFill>
                <a:latin typeface="Neuropol X Free" pitchFamily="50" charset="0"/>
              </a:rPr>
              <a:t>Vibrate</a:t>
            </a:r>
            <a:endParaRPr lang="pt-BR" sz="32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grpSp>
        <p:nvGrpSpPr>
          <p:cNvPr id="66" name="Grupo 65"/>
          <p:cNvGrpSpPr>
            <a:grpSpLocks noChangeAspect="1"/>
          </p:cNvGrpSpPr>
          <p:nvPr/>
        </p:nvGrpSpPr>
        <p:grpSpPr>
          <a:xfrm>
            <a:off x="8209012" y="3129519"/>
            <a:ext cx="1102591" cy="686955"/>
            <a:chOff x="6840860" y="2317431"/>
            <a:chExt cx="1212850" cy="755650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860" y="2317431"/>
              <a:ext cx="12128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CaixaDeTexto 67"/>
            <p:cNvSpPr txBox="1"/>
            <p:nvPr/>
          </p:nvSpPr>
          <p:spPr>
            <a:xfrm>
              <a:off x="6912868" y="2402869"/>
              <a:ext cx="1068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Neuropol X Free" pitchFamily="50" charset="0"/>
                </a:rPr>
                <a:t>Off</a:t>
              </a:r>
              <a:endParaRPr lang="pt-BR" sz="28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72" name="Grupo 71"/>
          <p:cNvGrpSpPr>
            <a:grpSpLocks noChangeAspect="1"/>
          </p:cNvGrpSpPr>
          <p:nvPr/>
        </p:nvGrpSpPr>
        <p:grpSpPr>
          <a:xfrm>
            <a:off x="8209012" y="3960490"/>
            <a:ext cx="1102591" cy="686955"/>
            <a:chOff x="6757863" y="2888947"/>
            <a:chExt cx="1212850" cy="755650"/>
          </a:xfrm>
        </p:grpSpPr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863" y="2888947"/>
              <a:ext cx="12128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" name="CaixaDeTexto 73"/>
            <p:cNvSpPr txBox="1"/>
            <p:nvPr/>
          </p:nvSpPr>
          <p:spPr>
            <a:xfrm>
              <a:off x="6829871" y="2974385"/>
              <a:ext cx="1068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Neuropol X Free" pitchFamily="50" charset="0"/>
                </a:rPr>
                <a:t>On</a:t>
              </a:r>
              <a:endParaRPr lang="pt-BR" sz="28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9865196" y="565264"/>
            <a:ext cx="685374" cy="688066"/>
            <a:chOff x="11195214" y="320610"/>
            <a:chExt cx="685374" cy="688066"/>
          </a:xfrm>
        </p:grpSpPr>
        <p:pic>
          <p:nvPicPr>
            <p:cNvPr id="76" name="Picture 6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5214" y="320610"/>
              <a:ext cx="685374" cy="688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7" name="CaixaDeTexto 76"/>
            <p:cNvSpPr txBox="1"/>
            <p:nvPr/>
          </p:nvSpPr>
          <p:spPr>
            <a:xfrm>
              <a:off x="11254823" y="341478"/>
              <a:ext cx="566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 smtClean="0">
                  <a:solidFill>
                    <a:schemeClr val="bg1"/>
                  </a:solidFill>
                  <a:latin typeface="Neuropol X Free" pitchFamily="50" charset="0"/>
                </a:rPr>
                <a:t>X</a:t>
              </a:r>
              <a:endParaRPr lang="pt-BR" sz="36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grpSp>
        <p:nvGrpSpPr>
          <p:cNvPr id="78" name="Grupo 77"/>
          <p:cNvGrpSpPr>
            <a:grpSpLocks noChangeAspect="1"/>
          </p:cNvGrpSpPr>
          <p:nvPr/>
        </p:nvGrpSpPr>
        <p:grpSpPr>
          <a:xfrm>
            <a:off x="5978788" y="5256634"/>
            <a:ext cx="2444225" cy="831797"/>
            <a:chOff x="11012515" y="5690319"/>
            <a:chExt cx="2957512" cy="1006475"/>
          </a:xfrm>
        </p:grpSpPr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515" y="5690319"/>
              <a:ext cx="295751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CaixaDeTexto 79"/>
            <p:cNvSpPr txBox="1"/>
            <p:nvPr/>
          </p:nvSpPr>
          <p:spPr>
            <a:xfrm>
              <a:off x="11283101" y="5895791"/>
              <a:ext cx="2415964" cy="6432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  <a:latin typeface="Neuropol X Free" pitchFamily="50" charset="0"/>
                </a:rPr>
                <a:t>Menu</a:t>
              </a:r>
              <a:endParaRPr lang="pt-BR" sz="32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sp>
        <p:nvSpPr>
          <p:cNvPr id="81" name="CaixaDeTexto 80"/>
          <p:cNvSpPr txBox="1"/>
          <p:nvPr/>
        </p:nvSpPr>
        <p:spPr>
          <a:xfrm>
            <a:off x="3831786" y="1526506"/>
            <a:ext cx="673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Neuropol X Free" pitchFamily="50" charset="0"/>
              </a:rPr>
              <a:t>HARD score 26</a:t>
            </a:r>
            <a:endParaRPr lang="pt-BR" sz="32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grpSp>
        <p:nvGrpSpPr>
          <p:cNvPr id="85" name="Grupo 84"/>
          <p:cNvGrpSpPr>
            <a:grpSpLocks noChangeAspect="1"/>
          </p:cNvGrpSpPr>
          <p:nvPr/>
        </p:nvGrpSpPr>
        <p:grpSpPr>
          <a:xfrm>
            <a:off x="8209012" y="2304306"/>
            <a:ext cx="1102591" cy="686955"/>
            <a:chOff x="6840860" y="2317431"/>
            <a:chExt cx="1212850" cy="755650"/>
          </a:xfrm>
        </p:grpSpPr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860" y="2317431"/>
              <a:ext cx="12128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CaixaDeTexto 86"/>
            <p:cNvSpPr txBox="1"/>
            <p:nvPr/>
          </p:nvSpPr>
          <p:spPr>
            <a:xfrm>
              <a:off x="6912868" y="2402869"/>
              <a:ext cx="1068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Neuropol X Free" pitchFamily="50" charset="0"/>
                </a:rPr>
                <a:t>Off</a:t>
              </a:r>
              <a:endParaRPr lang="pt-BR" sz="28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56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14399468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>
            <a:grpSpLocks noChangeAspect="1"/>
          </p:cNvGrpSpPr>
          <p:nvPr/>
        </p:nvGrpSpPr>
        <p:grpSpPr>
          <a:xfrm>
            <a:off x="2" y="2604723"/>
            <a:ext cx="14401798" cy="4596177"/>
            <a:chOff x="-8173416" y="-752610"/>
            <a:chExt cx="14400001" cy="4985660"/>
          </a:xfrm>
        </p:grpSpPr>
        <p:pic>
          <p:nvPicPr>
            <p:cNvPr id="5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416" y="-752610"/>
              <a:ext cx="14400000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7161"/>
            <a:stretch/>
          </p:blipFill>
          <p:spPr bwMode="auto">
            <a:xfrm>
              <a:off x="2771801" y="-752610"/>
              <a:ext cx="3454784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7161"/>
            <a:stretch/>
          </p:blipFill>
          <p:spPr bwMode="auto">
            <a:xfrm>
              <a:off x="-8173416" y="-752610"/>
              <a:ext cx="2036078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807"/>
            <a:ext cx="14401800" cy="314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9" b="-1"/>
          <a:stretch/>
        </p:blipFill>
        <p:spPr bwMode="auto">
          <a:xfrm>
            <a:off x="-1" y="0"/>
            <a:ext cx="14401799" cy="34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7"/>
          <a:stretch/>
        </p:blipFill>
        <p:spPr bwMode="auto">
          <a:xfrm>
            <a:off x="2332" y="6765736"/>
            <a:ext cx="14399468" cy="43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upo 15"/>
          <p:cNvGrpSpPr>
            <a:grpSpLocks noChangeAspect="1"/>
          </p:cNvGrpSpPr>
          <p:nvPr/>
        </p:nvGrpSpPr>
        <p:grpSpPr>
          <a:xfrm>
            <a:off x="4824636" y="2679579"/>
            <a:ext cx="1471054" cy="1322830"/>
            <a:chOff x="7673211" y="72058"/>
            <a:chExt cx="3815534" cy="3431079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970843" y="629233"/>
            <a:ext cx="913409" cy="821374"/>
            <a:chOff x="7673211" y="72058"/>
            <a:chExt cx="3815534" cy="3431079"/>
          </a:xfrm>
        </p:grpSpPr>
        <p:pic>
          <p:nvPicPr>
            <p:cNvPr id="23" name="Picture 6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/>
          <p:cNvGrpSpPr>
            <a:grpSpLocks noChangeAspect="1"/>
          </p:cNvGrpSpPr>
          <p:nvPr/>
        </p:nvGrpSpPr>
        <p:grpSpPr>
          <a:xfrm>
            <a:off x="11015797" y="1008162"/>
            <a:ext cx="1618159" cy="1455113"/>
            <a:chOff x="7673211" y="72058"/>
            <a:chExt cx="3815534" cy="34310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o 27"/>
          <p:cNvGrpSpPr>
            <a:grpSpLocks noChangeAspect="1"/>
          </p:cNvGrpSpPr>
          <p:nvPr/>
        </p:nvGrpSpPr>
        <p:grpSpPr>
          <a:xfrm>
            <a:off x="10112350" y="4106098"/>
            <a:ext cx="913409" cy="821374"/>
            <a:chOff x="7673211" y="72058"/>
            <a:chExt cx="3815534" cy="3431079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/>
          <p:cNvSpPr txBox="1"/>
          <p:nvPr/>
        </p:nvSpPr>
        <p:spPr>
          <a:xfrm>
            <a:off x="9848851" y="238721"/>
            <a:ext cx="4597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F0000"/>
                </a:solidFill>
                <a:latin typeface="Neuropol X Free" pitchFamily="50" charset="0"/>
              </a:rPr>
              <a:t>Score: 042</a:t>
            </a:r>
            <a:endParaRPr lang="pt-BR" sz="4400" dirty="0">
              <a:solidFill>
                <a:srgbClr val="FF0000"/>
              </a:solidFill>
              <a:latin typeface="Neuropol X Free" pitchFamily="50" charset="0"/>
            </a:endParaRPr>
          </a:p>
        </p:txBody>
      </p:sp>
      <p:grpSp>
        <p:nvGrpSpPr>
          <p:cNvPr id="2048" name="Grupo 2047"/>
          <p:cNvGrpSpPr/>
          <p:nvPr/>
        </p:nvGrpSpPr>
        <p:grpSpPr>
          <a:xfrm>
            <a:off x="204933" y="257412"/>
            <a:ext cx="688975" cy="707886"/>
            <a:chOff x="1795690" y="731987"/>
            <a:chExt cx="688975" cy="7078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690" y="741443"/>
              <a:ext cx="688975" cy="688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CaixaDeTexto 30"/>
            <p:cNvSpPr txBox="1"/>
            <p:nvPr/>
          </p:nvSpPr>
          <p:spPr>
            <a:xfrm>
              <a:off x="1879529" y="731987"/>
              <a:ext cx="521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Neuropol X Free" pitchFamily="50" charset="0"/>
                </a:rPr>
                <a:t>||</a:t>
              </a:r>
              <a:endParaRPr lang="pt-BR" sz="40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pic>
        <p:nvPicPr>
          <p:cNvPr id="32" name="Picture 7" descr="http://rswhite.de/dgame5/tutorial/images/explosion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19" t="33261" r="49816" b="50000"/>
          <a:stretch/>
        </p:blipFill>
        <p:spPr bwMode="auto">
          <a:xfrm>
            <a:off x="1452282" y="2324735"/>
            <a:ext cx="1426250" cy="15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/>
          <p:cNvSpPr/>
          <p:nvPr/>
        </p:nvSpPr>
        <p:spPr>
          <a:xfrm>
            <a:off x="0" y="0"/>
            <a:ext cx="14401799" cy="719999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341044" y="863578"/>
            <a:ext cx="7745355" cy="5760640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11216" y="377931"/>
            <a:ext cx="7190652" cy="990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Neuropol X Free" pitchFamily="50" charset="0"/>
              </a:rPr>
              <a:t>GAME OVER</a:t>
            </a:r>
            <a:endParaRPr lang="pt-BR" sz="54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3832760" y="1717909"/>
            <a:ext cx="673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Neuropol X Free" pitchFamily="50" charset="0"/>
              </a:rPr>
              <a:t>EASY</a:t>
            </a:r>
            <a:endParaRPr lang="pt-BR" sz="48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702220" y="3157016"/>
            <a:ext cx="312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score</a:t>
            </a:r>
          </a:p>
          <a:p>
            <a:pPr algn="ct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42</a:t>
            </a:r>
            <a:endParaRPr lang="pt-BR" sz="36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7271896" y="3134489"/>
            <a:ext cx="378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best score</a:t>
            </a:r>
          </a:p>
          <a:p>
            <a:pPr algn="ctr"/>
            <a:r>
              <a:rPr lang="pt-BR" sz="3600" dirty="0" smtClean="0">
                <a:solidFill>
                  <a:schemeClr val="bg1"/>
                </a:solidFill>
                <a:latin typeface="Neuropol X Free" pitchFamily="50" charset="0"/>
              </a:rPr>
              <a:t>69</a:t>
            </a:r>
            <a:endParaRPr lang="pt-BR" sz="3600" dirty="0">
              <a:solidFill>
                <a:schemeClr val="bg1"/>
              </a:solidFill>
              <a:latin typeface="Neuropol X Free" pitchFamily="50" charset="0"/>
            </a:endParaRPr>
          </a:p>
        </p:txBody>
      </p:sp>
      <p:pic>
        <p:nvPicPr>
          <p:cNvPr id="50" name="Picture 6" descr="http://the-newspapers.com/wp-content/themes/giornalismo/images/mobile-nav-ico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60" y="5050143"/>
            <a:ext cx="1259992" cy="119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3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98498" y="5100925"/>
            <a:ext cx="1145801" cy="114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03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14399468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>
            <a:grpSpLocks noChangeAspect="1"/>
          </p:cNvGrpSpPr>
          <p:nvPr/>
        </p:nvGrpSpPr>
        <p:grpSpPr>
          <a:xfrm>
            <a:off x="2" y="2604723"/>
            <a:ext cx="14401798" cy="4596177"/>
            <a:chOff x="-8173416" y="-752610"/>
            <a:chExt cx="14400001" cy="4985660"/>
          </a:xfrm>
        </p:grpSpPr>
        <p:pic>
          <p:nvPicPr>
            <p:cNvPr id="5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416" y="-752610"/>
              <a:ext cx="14400000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7161"/>
            <a:stretch/>
          </p:blipFill>
          <p:spPr bwMode="auto">
            <a:xfrm>
              <a:off x="2771801" y="-752610"/>
              <a:ext cx="3454784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7161"/>
            <a:stretch/>
          </p:blipFill>
          <p:spPr bwMode="auto">
            <a:xfrm>
              <a:off x="-8173416" y="-752610"/>
              <a:ext cx="2036078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807"/>
            <a:ext cx="14401800" cy="314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9" b="-1"/>
          <a:stretch/>
        </p:blipFill>
        <p:spPr bwMode="auto">
          <a:xfrm>
            <a:off x="-1" y="0"/>
            <a:ext cx="14401799" cy="34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7"/>
          <a:stretch/>
        </p:blipFill>
        <p:spPr bwMode="auto">
          <a:xfrm>
            <a:off x="2332" y="6765736"/>
            <a:ext cx="14399468" cy="43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upo 12"/>
          <p:cNvGrpSpPr>
            <a:grpSpLocks noChangeAspect="1"/>
          </p:cNvGrpSpPr>
          <p:nvPr/>
        </p:nvGrpSpPr>
        <p:grpSpPr>
          <a:xfrm>
            <a:off x="1209380" y="2736354"/>
            <a:ext cx="1652697" cy="559854"/>
            <a:chOff x="-680898" y="2043991"/>
            <a:chExt cx="6903722" cy="2338647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3813" r="6643" b="1204"/>
            <a:stretch/>
          </p:blipFill>
          <p:spPr bwMode="auto">
            <a:xfrm>
              <a:off x="1440235" y="2043991"/>
              <a:ext cx="4782589" cy="2338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 descr="C:\Users\rcamolez\Documents\work\Pessoal\Bitbucket\JetBomb\resource\graphs\flame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34" r="77233" b="34117"/>
            <a:stretch/>
          </p:blipFill>
          <p:spPr bwMode="auto">
            <a:xfrm rot="16200000">
              <a:off x="435355" y="2366865"/>
              <a:ext cx="752727" cy="298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>
            <a:grpSpLocks noChangeAspect="1"/>
          </p:cNvGrpSpPr>
          <p:nvPr/>
        </p:nvGrpSpPr>
        <p:grpSpPr>
          <a:xfrm>
            <a:off x="5616724" y="1728242"/>
            <a:ext cx="1471054" cy="1322830"/>
            <a:chOff x="7673211" y="72058"/>
            <a:chExt cx="3815534" cy="3431079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4100884" y="4589485"/>
            <a:ext cx="1105225" cy="993862"/>
            <a:chOff x="7673211" y="72058"/>
            <a:chExt cx="3815534" cy="3431079"/>
          </a:xfrm>
        </p:grpSpPr>
        <p:pic>
          <p:nvPicPr>
            <p:cNvPr id="20" name="Picture 6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8423449" y="1920772"/>
            <a:ext cx="913409" cy="821374"/>
            <a:chOff x="7673211" y="72058"/>
            <a:chExt cx="3815534" cy="3431079"/>
          </a:xfrm>
        </p:grpSpPr>
        <p:pic>
          <p:nvPicPr>
            <p:cNvPr id="23" name="Picture 6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24"/>
          <p:cNvGrpSpPr>
            <a:grpSpLocks noChangeAspect="1"/>
          </p:cNvGrpSpPr>
          <p:nvPr/>
        </p:nvGrpSpPr>
        <p:grpSpPr>
          <a:xfrm>
            <a:off x="9574065" y="4243467"/>
            <a:ext cx="1618159" cy="1455113"/>
            <a:chOff x="7673211" y="72058"/>
            <a:chExt cx="3815534" cy="34310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o 27"/>
          <p:cNvGrpSpPr>
            <a:grpSpLocks noChangeAspect="1"/>
          </p:cNvGrpSpPr>
          <p:nvPr/>
        </p:nvGrpSpPr>
        <p:grpSpPr>
          <a:xfrm>
            <a:off x="7215181" y="4023354"/>
            <a:ext cx="913409" cy="821374"/>
            <a:chOff x="7673211" y="72058"/>
            <a:chExt cx="3815534" cy="3431079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/>
          <p:cNvSpPr txBox="1"/>
          <p:nvPr/>
        </p:nvSpPr>
        <p:spPr>
          <a:xfrm>
            <a:off x="9848851" y="238721"/>
            <a:ext cx="4586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Neuropol X Free" pitchFamily="50" charset="0"/>
              </a:rPr>
              <a:t>Score: 026</a:t>
            </a:r>
            <a:endParaRPr lang="en-US" sz="4400" dirty="0">
              <a:solidFill>
                <a:srgbClr val="FF0000"/>
              </a:solidFill>
              <a:latin typeface="Neuropol X Free" pitchFamily="50" charset="0"/>
            </a:endParaRPr>
          </a:p>
        </p:txBody>
      </p:sp>
      <p:grpSp>
        <p:nvGrpSpPr>
          <p:cNvPr id="2048" name="Grupo 2047"/>
          <p:cNvGrpSpPr/>
          <p:nvPr/>
        </p:nvGrpSpPr>
        <p:grpSpPr>
          <a:xfrm>
            <a:off x="204933" y="257412"/>
            <a:ext cx="688975" cy="707886"/>
            <a:chOff x="1795690" y="731987"/>
            <a:chExt cx="688975" cy="7078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690" y="741443"/>
              <a:ext cx="688975" cy="688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CaixaDeTexto 30"/>
            <p:cNvSpPr txBox="1"/>
            <p:nvPr/>
          </p:nvSpPr>
          <p:spPr>
            <a:xfrm>
              <a:off x="1879529" y="731987"/>
              <a:ext cx="521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Neuropol X Free" pitchFamily="50" charset="0"/>
                </a:rPr>
                <a:t>||</a:t>
              </a:r>
              <a:endParaRPr lang="en-US" sz="4000" dirty="0">
                <a:solidFill>
                  <a:schemeClr val="bg1"/>
                </a:solidFill>
                <a:latin typeface="Neuropol X Free" pitchFamily="50" charset="0"/>
              </a:endParaRPr>
            </a:p>
          </p:txBody>
        </p:sp>
      </p:grpSp>
      <p:sp>
        <p:nvSpPr>
          <p:cNvPr id="32" name="Retângulo de cantos arredondados 31"/>
          <p:cNvSpPr/>
          <p:nvPr/>
        </p:nvSpPr>
        <p:spPr>
          <a:xfrm>
            <a:off x="465251" y="1512585"/>
            <a:ext cx="3142166" cy="1035813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Hold screen and jet will go up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33" name="Retângulo de cantos arredondados 32"/>
          <p:cNvSpPr/>
          <p:nvPr/>
        </p:nvSpPr>
        <p:spPr>
          <a:xfrm>
            <a:off x="458334" y="3500741"/>
            <a:ext cx="3142166" cy="1035813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Release screen and jet will go down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893908" y="364488"/>
            <a:ext cx="4294294" cy="517906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Pause the game here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35" name="Retângulo de cantos arredondados 34"/>
          <p:cNvSpPr/>
          <p:nvPr/>
        </p:nvSpPr>
        <p:spPr>
          <a:xfrm>
            <a:off x="9994960" y="868105"/>
            <a:ext cx="4294294" cy="517906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Check your score here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6153743" y="142925"/>
            <a:ext cx="2666419" cy="1009253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Don’t fly to high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6135068" y="6047581"/>
            <a:ext cx="2666419" cy="1009253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Don’t fly to low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6637137" y="2996114"/>
            <a:ext cx="2666419" cy="1009253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Don’t touch the bombs</a:t>
            </a:r>
            <a:endParaRPr lang="en-US" sz="2000" dirty="0">
              <a:latin typeface="Neuropol X Free" pitchFamily="50" charset="0"/>
            </a:endParaRPr>
          </a:p>
        </p:txBody>
      </p:sp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13270137" y="6048722"/>
            <a:ext cx="915539" cy="911393"/>
            <a:chOff x="2468563" y="1335088"/>
            <a:chExt cx="4206875" cy="4187825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563" y="1335088"/>
              <a:ext cx="4206875" cy="418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109" y="1897480"/>
              <a:ext cx="3059782" cy="3063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Retângulo 43"/>
          <p:cNvSpPr/>
          <p:nvPr/>
        </p:nvSpPr>
        <p:spPr>
          <a:xfrm>
            <a:off x="13516002" y="4243467"/>
            <a:ext cx="475253" cy="1507453"/>
          </a:xfrm>
          <a:prstGeom prst="rec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13516002" y="1449981"/>
            <a:ext cx="475253" cy="43009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tângulo de cantos arredondados 44"/>
          <p:cNvSpPr/>
          <p:nvPr/>
        </p:nvSpPr>
        <p:spPr>
          <a:xfrm>
            <a:off x="10584758" y="6047581"/>
            <a:ext cx="2666419" cy="1009253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Press turbo to fly faster</a:t>
            </a:r>
            <a:endParaRPr lang="en-US" sz="2000" dirty="0">
              <a:latin typeface="Neuropol X Free" pitchFamily="50" charset="0"/>
            </a:endParaRPr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1665396" y="2818195"/>
            <a:ext cx="1742161" cy="2050304"/>
          </a:xfrm>
          <a:prstGeom prst="roundRect">
            <a:avLst>
              <a:gd name="adj" fmla="val 4553"/>
            </a:avLst>
          </a:prstGeom>
          <a:gradFill flip="none" rotWithShape="1">
            <a:gsLst>
              <a:gs pos="100000">
                <a:srgbClr val="5E5E5E">
                  <a:alpha val="70000"/>
                </a:srgbClr>
              </a:gs>
              <a:gs pos="0">
                <a:srgbClr val="666666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Neuropol X Free" pitchFamily="50" charset="0"/>
              </a:rPr>
              <a:t>Turbo is limited, fly far to increase turbo bar</a:t>
            </a:r>
            <a:endParaRPr lang="en-US" sz="2000" dirty="0">
              <a:latin typeface="Neuropol X Fre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67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97</Words>
  <Application>Microsoft Office PowerPoint</Application>
  <PresentationFormat>Personalizar</PresentationFormat>
  <Paragraphs>45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ALSTOM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CAMOLEZ Rodrigo</dc:creator>
  <cp:lastModifiedBy>CAMOLEZ Rodrigo</cp:lastModifiedBy>
  <cp:revision>30</cp:revision>
  <dcterms:created xsi:type="dcterms:W3CDTF">2016-07-20T20:38:10Z</dcterms:created>
  <dcterms:modified xsi:type="dcterms:W3CDTF">2016-08-02T04:25:32Z</dcterms:modified>
</cp:coreProperties>
</file>